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61" r:id="rId3"/>
    <p:sldId id="260" r:id="rId4"/>
  </p:sldIdLst>
  <p:sldSz cx="9144000" cy="6858000" type="screen4x3"/>
  <p:notesSz cx="6858000" cy="9144000"/>
  <p:embeddedFontLst>
    <p:embeddedFont>
      <p:font typeface="Gotham Light" pitchFamily="50" charset="0"/>
      <p:regular r:id="rId5"/>
      <p: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400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9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8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0771"/>
            <a:ext cx="7886700" cy="4036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6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073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37591"/>
            <a:ext cx="3886200" cy="3939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37591"/>
            <a:ext cx="3886200" cy="3939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6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64459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610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83049"/>
            <a:ext cx="3868340" cy="33066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4649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83049"/>
            <a:ext cx="3887391" cy="33066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2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23" y="827704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2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29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29841" y="973566"/>
            <a:ext cx="294917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otham Light" pitchFamily="50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29841" y="2592592"/>
            <a:ext cx="2949178" cy="32763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7356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592"/>
            <a:ext cx="2949178" cy="32763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7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5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52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05317"/>
            <a:ext cx="7886700" cy="397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Ligh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Light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Gotham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 Thimmesch</dc:creator>
  <cp:lastModifiedBy>Andrew Boyd</cp:lastModifiedBy>
  <cp:revision>23</cp:revision>
  <dcterms:created xsi:type="dcterms:W3CDTF">2018-02-08T22:12:55Z</dcterms:created>
  <dcterms:modified xsi:type="dcterms:W3CDTF">2020-04-28T21:24:27Z</dcterms:modified>
</cp:coreProperties>
</file>