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8E45-2465-ABC4-E0E3-D30483B94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715DB-EF41-CD2A-2401-F83F0BDE1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3F39E-5EB0-41FB-4F8B-9CA9460A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EDDD-1F7F-4DBB-A92B-CD1FD97FBF0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86D8-E22B-1FF0-D2A5-5AA1520D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D5EB8-203B-DAD4-A992-3D63D185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5CC4-9C66-4076-96B9-AC6D368E9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0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38FC-F61E-B1D4-D219-37F0092E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B5FED-D241-82FE-FBAB-63F0E4B38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9A5E9-9C21-171B-84E3-BB13FF0B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EDDD-1F7F-4DBB-A92B-CD1FD97FBF0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016A-0E80-B96C-0D66-98C3F31A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CF6CF-F7C5-6D4A-0985-FDD9530A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5CC4-9C66-4076-96B9-AC6D368E9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C7D521-46B9-5660-1EEE-FFBB307BC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5DA9E-E00C-778F-9B2E-C6E68A305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599A6-4EAF-A3B7-A62A-A3A5F3FA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EDDD-1F7F-4DBB-A92B-CD1FD97FBF0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44E69-27DC-23DD-5092-37A3645A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97FB9-E387-1190-74BD-71E9AFA9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5CC4-9C66-4076-96B9-AC6D368E9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80999-99E9-A4BB-3EBB-5648C098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7835B-9EEC-F610-F7ED-FE5744E7C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A000C-E895-AEAB-63E5-1137D0FD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EDDD-1F7F-4DBB-A92B-CD1FD97FBF0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33F9E-43B7-7E9E-451A-2BE20517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88A81-D384-0F01-6023-44C34172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5CC4-9C66-4076-96B9-AC6D368E9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2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1E6A-5E48-793B-A151-0E3F1F11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BAD11-16B9-F088-C1C9-97249365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02DE8-A239-BC9D-EC60-77B9F3A6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EDDD-1F7F-4DBB-A92B-CD1FD97FBF0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435B2-7410-BF2C-8A4E-C2765AB3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72587-94AA-051E-A903-BCDFD10F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5CC4-9C66-4076-96B9-AC6D368E9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2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2384-1764-0032-1344-24D3A0AF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0E15B-A3B6-12B5-6700-4D29B88D3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A75CC-654B-F2F3-F57E-6290B9C80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B3D2B-E665-44B9-81FB-7A259F0E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EDDD-1F7F-4DBB-A92B-CD1FD97FBF0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7EF64-7FE3-D910-6888-D3781A54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AB77C-1D04-BF90-93FE-23F90E79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5CC4-9C66-4076-96B9-AC6D368E9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6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DD4AC-F6F3-65B4-E6C6-4C0592BE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81A67-2D23-82DE-624C-1D25396E3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55110-61E9-6B26-024C-F7057F0FC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6099A9-272A-E8F3-5654-687C29827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0DD1B-7DA9-2A7C-9E0B-4F3C5188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2A35D1-F57D-BB52-CECC-D6902CBA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EDDD-1F7F-4DBB-A92B-CD1FD97FBF0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EBD3DF-40E0-B4AD-279D-98E5BEC04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E90E0-8A09-0573-E62C-7A36B727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5CC4-9C66-4076-96B9-AC6D368E9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4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EDA7-E055-7A5D-7B63-31316FC4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DEE11A-E426-233A-0135-E8F16BF7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EDDD-1F7F-4DBB-A92B-CD1FD97FBF0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466EA-4D43-6B75-5A91-F214DE1F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2FC96-C774-7515-D7DB-12542E9F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5CC4-9C66-4076-96B9-AC6D368E9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4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98F5A-22E8-66CA-9188-1597CB02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EDDD-1F7F-4DBB-A92B-CD1FD97FBF0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0F282-386C-7DA5-1799-D2AC968C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0B983-B77C-54D1-3BB5-DF88C1C5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5CC4-9C66-4076-96B9-AC6D368E9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AFEE-39A3-830A-3760-30233DB5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533DC-5AC6-8880-E006-68EDEB89C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8507D-B431-745F-D6C8-3F79963E7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D0E38-851B-8BFE-6347-F6F4902D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EDDD-1F7F-4DBB-A92B-CD1FD97FBF0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DA492-1DA4-9C47-5393-5C99B656B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3AA42-E3D5-9870-6C00-EEC5AE84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5CC4-9C66-4076-96B9-AC6D368E9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4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D993E-0DC9-A86E-4C12-FD8A4EFF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F8E817-0356-C3E7-91EE-132D2D995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20AA7-8373-8C4C-57CD-0FE6C9955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C9551-F91A-48A6-2BBB-DA542A04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EDDD-1F7F-4DBB-A92B-CD1FD97FBF0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80FFF-8166-969F-2805-E97C35BA4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B2177-1E4D-466C-D393-6912B657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5CC4-9C66-4076-96B9-AC6D368E9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8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7B9BE-711B-C50A-7BFF-7152BBC0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04C7B-9D21-79B0-6B93-55234B71B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EA716-0559-58A9-265F-CFBD0B6DA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EDDD-1F7F-4DBB-A92B-CD1FD97FBF0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54009-D044-F747-FDB3-482EE583F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F6542-C5EA-4506-26F7-290421320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C5CC4-9C66-4076-96B9-AC6D368E9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9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B640E6-9046-073A-78C4-82DC9C489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120’ Truss Boom 15” Nozzle Spacing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E19AF8-0F99-AE93-1539-C68B631A1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Fence Row Nozzles</a:t>
            </a:r>
          </a:p>
        </p:txBody>
      </p:sp>
      <p:pic>
        <p:nvPicPr>
          <p:cNvPr id="10" name="Content Placeholder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4D35075-81AD-44BD-F3F0-77CDAD298A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0" y="2505075"/>
            <a:ext cx="4912783" cy="3684588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795C5B3-4DAF-9645-09DA-99CF21683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NO Fence Row Nozzles</a:t>
            </a:r>
          </a:p>
        </p:txBody>
      </p:sp>
      <p:pic>
        <p:nvPicPr>
          <p:cNvPr id="12" name="Content Placeholder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320990B-040F-681D-19A5-747D7928792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3" cy="3684588"/>
          </a:xfrm>
        </p:spPr>
      </p:pic>
    </p:spTree>
    <p:extLst>
      <p:ext uri="{BB962C8B-B14F-4D97-AF65-F5344CB8AC3E}">
        <p14:creationId xmlns:p14="http://schemas.microsoft.com/office/powerpoint/2010/main" val="410480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0855-8AA4-E5A0-EA21-AC44A2D5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132’ Truss Boom 22” Nozzle Spacing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5D051-952F-319F-C9A5-741DE240F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Fence Row Nozzles</a:t>
            </a:r>
          </a:p>
        </p:txBody>
      </p:sp>
      <p:pic>
        <p:nvPicPr>
          <p:cNvPr id="8" name="Content Placeholder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F7AA54D-98A3-69D3-3D1A-A6D69C5855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0" y="2505075"/>
            <a:ext cx="4912783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893F01-39B3-C087-B642-C691AD314E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NO Fence Row Nozzles</a:t>
            </a:r>
          </a:p>
        </p:txBody>
      </p:sp>
      <p:pic>
        <p:nvPicPr>
          <p:cNvPr id="10" name="Content Placeholder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808E0F6-B97A-D191-C319-25843D5E2D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3" cy="3684588"/>
          </a:xfrm>
        </p:spPr>
      </p:pic>
    </p:spTree>
    <p:extLst>
      <p:ext uri="{BB962C8B-B14F-4D97-AF65-F5344CB8AC3E}">
        <p14:creationId xmlns:p14="http://schemas.microsoft.com/office/powerpoint/2010/main" val="278240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F6AC-E29C-CD79-905C-B0CCD3DA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973 PT 120’, 20” Nozzle Spacing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04650-9BE7-03BB-EB09-C1A4531F6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With Fence Row Nozzles</a:t>
            </a:r>
          </a:p>
        </p:txBody>
      </p:sp>
      <p:pic>
        <p:nvPicPr>
          <p:cNvPr id="8" name="Content Placeholder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95524EF-FB91-E727-AB6E-F0466D33E0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0" y="2505075"/>
            <a:ext cx="4912783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DF20A-DAEA-D526-A125-77CDEA341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No Fence Row Nozzles</a:t>
            </a:r>
          </a:p>
        </p:txBody>
      </p:sp>
      <p:pic>
        <p:nvPicPr>
          <p:cNvPr id="10" name="Content Placeholder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9D19059-5D63-6AE9-8141-E3F8E60EA1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3" cy="3684588"/>
          </a:xfrm>
        </p:spPr>
      </p:pic>
    </p:spTree>
    <p:extLst>
      <p:ext uri="{BB962C8B-B14F-4D97-AF65-F5344CB8AC3E}">
        <p14:creationId xmlns:p14="http://schemas.microsoft.com/office/powerpoint/2010/main" val="321052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E1136-E819-2242-9B1D-EED9D0F56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9518 TF 60/90’, 15” Nozzle Spacing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C031-2DBD-C285-2FE6-90432CB90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With Fence Row Nozzles</a:t>
            </a:r>
          </a:p>
        </p:txBody>
      </p:sp>
      <p:pic>
        <p:nvPicPr>
          <p:cNvPr id="8" name="Content Placeholder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990CCF0-86B3-020A-DAE9-2643156AE2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0" y="2505075"/>
            <a:ext cx="4912783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FBCB9-2E25-2B92-3ADB-F206524AF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NO Fence Row Nozzles</a:t>
            </a:r>
          </a:p>
        </p:txBody>
      </p:sp>
      <p:pic>
        <p:nvPicPr>
          <p:cNvPr id="10" name="Content Placeholder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BC8A4AD-364C-4687-932C-CE02C83535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3" cy="3684588"/>
          </a:xfrm>
        </p:spPr>
      </p:pic>
    </p:spTree>
    <p:extLst>
      <p:ext uri="{BB962C8B-B14F-4D97-AF65-F5344CB8AC3E}">
        <p14:creationId xmlns:p14="http://schemas.microsoft.com/office/powerpoint/2010/main" val="170151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FE14-1C3A-28AC-6874-9393D560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9518 TF 60/90’, 20” Nozzle Spacing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EC88D-438D-B637-5603-AEEF8C2F0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With Fence Row Nozzles</a:t>
            </a:r>
          </a:p>
        </p:txBody>
      </p:sp>
      <p:pic>
        <p:nvPicPr>
          <p:cNvPr id="8" name="Content Placeholder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023F26F-ED3A-D0C2-FFD9-579EC30F4D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0" y="2505075"/>
            <a:ext cx="4912783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359EE9-487B-FAC3-FC0D-7E4F98B345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Without Fence Row Nozzles</a:t>
            </a:r>
          </a:p>
        </p:txBody>
      </p:sp>
      <p:pic>
        <p:nvPicPr>
          <p:cNvPr id="10" name="Content Placeholder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4CB4696-B276-F00E-AA0F-A236DFE23E2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3" cy="3684588"/>
          </a:xfrm>
        </p:spPr>
      </p:pic>
    </p:spTree>
    <p:extLst>
      <p:ext uri="{BB962C8B-B14F-4D97-AF65-F5344CB8AC3E}">
        <p14:creationId xmlns:p14="http://schemas.microsoft.com/office/powerpoint/2010/main" val="231982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EA9C-E098-D207-45C0-5FAFF709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9518 TF 100’, 15” Nozzle Spacing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D3909-CB4A-ADEC-66F6-E3A327326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With Fence Row Nozzles</a:t>
            </a:r>
          </a:p>
        </p:txBody>
      </p:sp>
      <p:pic>
        <p:nvPicPr>
          <p:cNvPr id="8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7829C5D-207D-2742-C127-8AE62B0E48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0" y="2505075"/>
            <a:ext cx="4912783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D7F17B-EE88-81C7-4346-4F8B035FC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NO Fence Row Nozzles</a:t>
            </a:r>
          </a:p>
        </p:txBody>
      </p:sp>
      <p:pic>
        <p:nvPicPr>
          <p:cNvPr id="10" name="Content Placeholder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000F641-383F-B600-B0D6-82F883507E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3" cy="3684588"/>
          </a:xfrm>
        </p:spPr>
      </p:pic>
    </p:spTree>
    <p:extLst>
      <p:ext uri="{BB962C8B-B14F-4D97-AF65-F5344CB8AC3E}">
        <p14:creationId xmlns:p14="http://schemas.microsoft.com/office/powerpoint/2010/main" val="33599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EE61-0577-69E4-F272-29FAE145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9518 TF 100’, 20” Nozzle Spacing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2760F-26A0-4D63-3B61-697D15B49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With Fence Row Nozzles</a:t>
            </a:r>
          </a:p>
        </p:txBody>
      </p:sp>
      <p:pic>
        <p:nvPicPr>
          <p:cNvPr id="8" name="Content Placeholder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1FCFC72-9961-A484-EBDF-0BA5BA8CBE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0" y="2505075"/>
            <a:ext cx="4912783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95110-B15C-C1A7-84B4-77F47C857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NO Fence Row Nozzles</a:t>
            </a:r>
          </a:p>
        </p:txBody>
      </p:sp>
      <p:pic>
        <p:nvPicPr>
          <p:cNvPr id="10" name="Content Placeholder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BB01E1B-1914-9DBF-7E6F-1F74A908B0F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3" cy="3684588"/>
          </a:xfrm>
        </p:spPr>
      </p:pic>
    </p:spTree>
    <p:extLst>
      <p:ext uri="{BB962C8B-B14F-4D97-AF65-F5344CB8AC3E}">
        <p14:creationId xmlns:p14="http://schemas.microsoft.com/office/powerpoint/2010/main" val="380507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B76AB-D145-5819-DF37-0AC2E820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9600 N 60/90’, 15” Nozzle Spacing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D78A9-B492-7F2B-D55E-522EADB4B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With Fence Row Nozzles</a:t>
            </a:r>
          </a:p>
        </p:txBody>
      </p:sp>
      <p:pic>
        <p:nvPicPr>
          <p:cNvPr id="8" name="Content Placeholder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C8491C8-FBC7-C0AD-149B-17C272D945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0" y="2505075"/>
            <a:ext cx="4912783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47333A-1B07-E441-2D5B-E41B55250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NO Fence Row Nozzles</a:t>
            </a:r>
          </a:p>
        </p:txBody>
      </p:sp>
      <p:pic>
        <p:nvPicPr>
          <p:cNvPr id="10" name="Content Placeholder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37FF88-31EF-3A56-8EE8-14E5453972F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3" cy="3684588"/>
          </a:xfrm>
        </p:spPr>
      </p:pic>
    </p:spTree>
    <p:extLst>
      <p:ext uri="{BB962C8B-B14F-4D97-AF65-F5344CB8AC3E}">
        <p14:creationId xmlns:p14="http://schemas.microsoft.com/office/powerpoint/2010/main" val="317512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D6E7-2121-1E74-5550-8A0B23B9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9600 60/90’, 20” Nozzle Spacing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163B2-5295-9D74-BC96-D93497431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With Fence Row Nozzles</a:t>
            </a:r>
          </a:p>
        </p:txBody>
      </p:sp>
      <p:pic>
        <p:nvPicPr>
          <p:cNvPr id="8" name="Content Placeholder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5927ACB-B00F-0367-5BE3-405540A9FB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0" y="2505075"/>
            <a:ext cx="4912783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DC321-F9BE-84EC-25C7-9AF0F437B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NO Fence Row Nozzles</a:t>
            </a:r>
          </a:p>
        </p:txBody>
      </p:sp>
      <p:pic>
        <p:nvPicPr>
          <p:cNvPr id="10" name="Content Placeholder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AFEF312-DB80-258E-3ED0-C8DCDFDEEF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3" cy="3684588"/>
          </a:xfrm>
        </p:spPr>
      </p:pic>
    </p:spTree>
    <p:extLst>
      <p:ext uri="{BB962C8B-B14F-4D97-AF65-F5344CB8AC3E}">
        <p14:creationId xmlns:p14="http://schemas.microsoft.com/office/powerpoint/2010/main" val="2282741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141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120’ Truss Boom 15” Nozzle Spacing</vt:lpstr>
      <vt:lpstr>132’ Truss Boom 22” Nozzle Spacing</vt:lpstr>
      <vt:lpstr>973 PT 120’, 20” Nozzle Spacing</vt:lpstr>
      <vt:lpstr>9518 TF 60/90’, 15” Nozzle Spacing</vt:lpstr>
      <vt:lpstr>9518 TF 60/90’, 20” Nozzle Spacing</vt:lpstr>
      <vt:lpstr>9518 TF 100’, 15” Nozzle Spacing</vt:lpstr>
      <vt:lpstr>9518 TF 100’, 20” Nozzle Spacing</vt:lpstr>
      <vt:lpstr>9600 N 60/90’, 15” Nozzle Spacing</vt:lpstr>
      <vt:lpstr>9600 60/90’, 20” Nozzle Spacing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120’ Truss Boom 15” Nozzle Spacing</dc:title>
  <dc:creator>Rob M. Eckman</dc:creator>
  <cp:lastModifiedBy>Rob M. Eckman</cp:lastModifiedBy>
  <cp:revision>1</cp:revision>
  <dcterms:created xsi:type="dcterms:W3CDTF">2022-10-11T11:56:13Z</dcterms:created>
  <dcterms:modified xsi:type="dcterms:W3CDTF">2022-10-11T12:05:52Z</dcterms:modified>
</cp:coreProperties>
</file>