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M. Eckman" userId="0e00f861-2cea-4d5d-9a45-339733c95d64" providerId="ADAL" clId="{252D6E30-54D7-47B8-8AC2-BED3FD4CEB27}"/>
    <pc:docChg chg="custSel modSld">
      <pc:chgData name="Rob M. Eckman" userId="0e00f861-2cea-4d5d-9a45-339733c95d64" providerId="ADAL" clId="{252D6E30-54D7-47B8-8AC2-BED3FD4CEB27}" dt="2022-10-31T13:47:00.848" v="28" actId="1076"/>
      <pc:docMkLst>
        <pc:docMk/>
      </pc:docMkLst>
      <pc:sldChg chg="delSp mod">
        <pc:chgData name="Rob M. Eckman" userId="0e00f861-2cea-4d5d-9a45-339733c95d64" providerId="ADAL" clId="{252D6E30-54D7-47B8-8AC2-BED3FD4CEB27}" dt="2022-10-31T13:45:04.060" v="0" actId="478"/>
        <pc:sldMkLst>
          <pc:docMk/>
          <pc:sldMk cId="1480279143" sldId="262"/>
        </pc:sldMkLst>
        <pc:spChg chg="del">
          <ac:chgData name="Rob M. Eckman" userId="0e00f861-2cea-4d5d-9a45-339733c95d64" providerId="ADAL" clId="{252D6E30-54D7-47B8-8AC2-BED3FD4CEB27}" dt="2022-10-31T13:45:04.060" v="0" actId="478"/>
          <ac:spMkLst>
            <pc:docMk/>
            <pc:sldMk cId="1480279143" sldId="262"/>
            <ac:spMk id="4" creationId="{3F4151BF-9C1A-2E3C-5143-7528E83476E9}"/>
          </ac:spMkLst>
        </pc:spChg>
      </pc:sldChg>
      <pc:sldChg chg="addSp modSp mod">
        <pc:chgData name="Rob M. Eckman" userId="0e00f861-2cea-4d5d-9a45-339733c95d64" providerId="ADAL" clId="{252D6E30-54D7-47B8-8AC2-BED3FD4CEB27}" dt="2022-10-31T13:47:00.848" v="28" actId="1076"/>
        <pc:sldMkLst>
          <pc:docMk/>
          <pc:sldMk cId="317252717" sldId="265"/>
        </pc:sldMkLst>
        <pc:spChg chg="add mod">
          <ac:chgData name="Rob M. Eckman" userId="0e00f861-2cea-4d5d-9a45-339733c95d64" providerId="ADAL" clId="{252D6E30-54D7-47B8-8AC2-BED3FD4CEB27}" dt="2022-10-31T13:46:41.546" v="26" actId="404"/>
          <ac:spMkLst>
            <pc:docMk/>
            <pc:sldMk cId="317252717" sldId="265"/>
            <ac:spMk id="3" creationId="{F1774CA8-BFC4-D9CA-F445-B3B0F2DBF2DA}"/>
          </ac:spMkLst>
        </pc:spChg>
        <pc:spChg chg="add mod">
          <ac:chgData name="Rob M. Eckman" userId="0e00f861-2cea-4d5d-9a45-339733c95d64" providerId="ADAL" clId="{252D6E30-54D7-47B8-8AC2-BED3FD4CEB27}" dt="2022-10-31T13:47:00.848" v="28" actId="1076"/>
          <ac:spMkLst>
            <pc:docMk/>
            <pc:sldMk cId="317252717" sldId="265"/>
            <ac:spMk id="4" creationId="{49475D98-0DEB-A48A-C3AD-A29832E99EF1}"/>
          </ac:spMkLst>
        </pc:spChg>
      </pc:sldChg>
    </pc:docChg>
  </pc:docChgLst>
  <pc:docChgLst>
    <pc:chgData name="Rob M. Eckman" userId="0e00f861-2cea-4d5d-9a45-339733c95d64" providerId="ADAL" clId="{A58AF81C-D07E-4081-8161-D7BDE5289577}"/>
    <pc:docChg chg="undo custSel modSld">
      <pc:chgData name="Rob M. Eckman" userId="0e00f861-2cea-4d5d-9a45-339733c95d64" providerId="ADAL" clId="{A58AF81C-D07E-4081-8161-D7BDE5289577}" dt="2022-10-11T13:28:11.893" v="41" actId="1038"/>
      <pc:docMkLst>
        <pc:docMk/>
      </pc:docMkLst>
      <pc:sldChg chg="addSp delSp modSp mod">
        <pc:chgData name="Rob M. Eckman" userId="0e00f861-2cea-4d5d-9a45-339733c95d64" providerId="ADAL" clId="{A58AF81C-D07E-4081-8161-D7BDE5289577}" dt="2022-10-11T13:28:11.893" v="41" actId="1038"/>
        <pc:sldMkLst>
          <pc:docMk/>
          <pc:sldMk cId="102632205" sldId="261"/>
        </pc:sldMkLst>
        <pc:spChg chg="add mod">
          <ac:chgData name="Rob M. Eckman" userId="0e00f861-2cea-4d5d-9a45-339733c95d64" providerId="ADAL" clId="{A58AF81C-D07E-4081-8161-D7BDE5289577}" dt="2022-10-11T13:28:11.893" v="41" actId="1038"/>
          <ac:spMkLst>
            <pc:docMk/>
            <pc:sldMk cId="102632205" sldId="261"/>
            <ac:spMk id="10" creationId="{B40ABF1B-91A5-3EFC-62C3-CE1A32C6B301}"/>
          </ac:spMkLst>
        </pc:spChg>
        <pc:spChg chg="add mod">
          <ac:chgData name="Rob M. Eckman" userId="0e00f861-2cea-4d5d-9a45-339733c95d64" providerId="ADAL" clId="{A58AF81C-D07E-4081-8161-D7BDE5289577}" dt="2022-10-11T13:28:11.893" v="41" actId="1038"/>
          <ac:spMkLst>
            <pc:docMk/>
            <pc:sldMk cId="102632205" sldId="261"/>
            <ac:spMk id="11" creationId="{2C3B633E-EE15-C474-B621-25E9B9F5D056}"/>
          </ac:spMkLst>
        </pc:spChg>
        <pc:cxnChg chg="add del mod">
          <ac:chgData name="Rob M. Eckman" userId="0e00f861-2cea-4d5d-9a45-339733c95d64" providerId="ADAL" clId="{A58AF81C-D07E-4081-8161-D7BDE5289577}" dt="2022-10-11T13:27:04.880" v="18"/>
          <ac:cxnSpMkLst>
            <pc:docMk/>
            <pc:sldMk cId="102632205" sldId="261"/>
            <ac:cxnSpMk id="9" creationId="{CD4A3DAC-23E9-5C1D-6955-E5581552F29D}"/>
          </ac:cxnSpMkLst>
        </pc:cxnChg>
        <pc:cxnChg chg="add mod">
          <ac:chgData name="Rob M. Eckman" userId="0e00f861-2cea-4d5d-9a45-339733c95d64" providerId="ADAL" clId="{A58AF81C-D07E-4081-8161-D7BDE5289577}" dt="2022-10-11T13:28:11.893" v="41" actId="1038"/>
          <ac:cxnSpMkLst>
            <pc:docMk/>
            <pc:sldMk cId="102632205" sldId="261"/>
            <ac:cxnSpMk id="12" creationId="{D9510E07-0657-A123-2CB4-0F8025845405}"/>
          </ac:cxnSpMkLst>
        </pc:cxnChg>
      </pc:sldChg>
      <pc:sldChg chg="addSp modSp mod">
        <pc:chgData name="Rob M. Eckman" userId="0e00f861-2cea-4d5d-9a45-339733c95d64" providerId="ADAL" clId="{A58AF81C-D07E-4081-8161-D7BDE5289577}" dt="2022-10-11T13:26:42.901" v="16" actId="14100"/>
        <pc:sldMkLst>
          <pc:docMk/>
          <pc:sldMk cId="4184974069" sldId="263"/>
        </pc:sldMkLst>
        <pc:spChg chg="add mod">
          <ac:chgData name="Rob M. Eckman" userId="0e00f861-2cea-4d5d-9a45-339733c95d64" providerId="ADAL" clId="{A58AF81C-D07E-4081-8161-D7BDE5289577}" dt="2022-10-11T13:25:52.461" v="5" actId="14100"/>
          <ac:spMkLst>
            <pc:docMk/>
            <pc:sldMk cId="4184974069" sldId="263"/>
            <ac:spMk id="9" creationId="{6003FE2A-8172-94C1-3F82-E787336A4DC2}"/>
          </ac:spMkLst>
        </pc:spChg>
        <pc:spChg chg="add mod">
          <ac:chgData name="Rob M. Eckman" userId="0e00f861-2cea-4d5d-9a45-339733c95d64" providerId="ADAL" clId="{A58AF81C-D07E-4081-8161-D7BDE5289577}" dt="2022-10-11T13:25:41.298" v="2"/>
          <ac:spMkLst>
            <pc:docMk/>
            <pc:sldMk cId="4184974069" sldId="263"/>
            <ac:spMk id="10" creationId="{66A2E9F3-3DB5-F5F7-47DB-782F468E257A}"/>
          </ac:spMkLst>
        </pc:spChg>
        <pc:spChg chg="add mod">
          <ac:chgData name="Rob M. Eckman" userId="0e00f861-2cea-4d5d-9a45-339733c95d64" providerId="ADAL" clId="{A58AF81C-D07E-4081-8161-D7BDE5289577}" dt="2022-10-11T13:26:10.351" v="9" actId="14100"/>
          <ac:spMkLst>
            <pc:docMk/>
            <pc:sldMk cId="4184974069" sldId="263"/>
            <ac:spMk id="12" creationId="{2DA463F4-19ED-EDBC-EFCF-6A8E7E1BC0D3}"/>
          </ac:spMkLst>
        </pc:spChg>
        <pc:spChg chg="add mod">
          <ac:chgData name="Rob M. Eckman" userId="0e00f861-2cea-4d5d-9a45-339733c95d64" providerId="ADAL" clId="{A58AF81C-D07E-4081-8161-D7BDE5289577}" dt="2022-10-11T13:26:01.244" v="7" actId="1076"/>
          <ac:spMkLst>
            <pc:docMk/>
            <pc:sldMk cId="4184974069" sldId="263"/>
            <ac:spMk id="13" creationId="{57D98475-EADA-91CD-6167-F2F263BD819B}"/>
          </ac:spMkLst>
        </pc:spChg>
        <pc:spChg chg="add mod">
          <ac:chgData name="Rob M. Eckman" userId="0e00f861-2cea-4d5d-9a45-339733c95d64" providerId="ADAL" clId="{A58AF81C-D07E-4081-8161-D7BDE5289577}" dt="2022-10-11T13:26:29.632" v="12" actId="1076"/>
          <ac:spMkLst>
            <pc:docMk/>
            <pc:sldMk cId="4184974069" sldId="263"/>
            <ac:spMk id="16" creationId="{F34C45BB-A0A1-0D9D-3BF4-C100184FBD8E}"/>
          </ac:spMkLst>
        </pc:spChg>
        <pc:cxnChg chg="add mod">
          <ac:chgData name="Rob M. Eckman" userId="0e00f861-2cea-4d5d-9a45-339733c95d64" providerId="ADAL" clId="{A58AF81C-D07E-4081-8161-D7BDE5289577}" dt="2022-10-11T13:25:41.298" v="2"/>
          <ac:cxnSpMkLst>
            <pc:docMk/>
            <pc:sldMk cId="4184974069" sldId="263"/>
            <ac:cxnSpMk id="11" creationId="{89D836C3-CE86-D270-A4DC-6A1452447949}"/>
          </ac:cxnSpMkLst>
        </pc:cxnChg>
        <pc:cxnChg chg="add mod">
          <ac:chgData name="Rob M. Eckman" userId="0e00f861-2cea-4d5d-9a45-339733c95d64" providerId="ADAL" clId="{A58AF81C-D07E-4081-8161-D7BDE5289577}" dt="2022-10-11T13:26:33.001" v="13" actId="14100"/>
          <ac:cxnSpMkLst>
            <pc:docMk/>
            <pc:sldMk cId="4184974069" sldId="263"/>
            <ac:cxnSpMk id="14" creationId="{BFF2654C-1B38-0F4B-EC66-EC6A8EE284A9}"/>
          </ac:cxnSpMkLst>
        </pc:cxnChg>
        <pc:cxnChg chg="add mod">
          <ac:chgData name="Rob M. Eckman" userId="0e00f861-2cea-4d5d-9a45-339733c95d64" providerId="ADAL" clId="{A58AF81C-D07E-4081-8161-D7BDE5289577}" dt="2022-10-11T13:26:42.901" v="16" actId="14100"/>
          <ac:cxnSpMkLst>
            <pc:docMk/>
            <pc:sldMk cId="4184974069" sldId="263"/>
            <ac:cxnSpMk id="18" creationId="{0A32B59F-10F8-6231-357B-7D80F870D28B}"/>
          </ac:cxnSpMkLst>
        </pc:cxnChg>
      </pc:sldChg>
      <pc:sldChg chg="addSp modSp mod">
        <pc:chgData name="Rob M. Eckman" userId="0e00f861-2cea-4d5d-9a45-339733c95d64" providerId="ADAL" clId="{A58AF81C-D07E-4081-8161-D7BDE5289577}" dt="2022-10-11T13:25:36.936" v="1" actId="14100"/>
        <pc:sldMkLst>
          <pc:docMk/>
          <pc:sldMk cId="2807958708" sldId="264"/>
        </pc:sldMkLst>
        <pc:spChg chg="add mod">
          <ac:chgData name="Rob M. Eckman" userId="0e00f861-2cea-4d5d-9a45-339733c95d64" providerId="ADAL" clId="{A58AF81C-D07E-4081-8161-D7BDE5289577}" dt="2022-10-11T13:25:36.936" v="1" actId="14100"/>
          <ac:spMkLst>
            <pc:docMk/>
            <pc:sldMk cId="2807958708" sldId="264"/>
            <ac:spMk id="9" creationId="{59F2B40D-E03E-0703-8E5B-95C595983B2D}"/>
          </ac:spMkLst>
        </pc:spChg>
        <pc:spChg chg="add mod">
          <ac:chgData name="Rob M. Eckman" userId="0e00f861-2cea-4d5d-9a45-339733c95d64" providerId="ADAL" clId="{A58AF81C-D07E-4081-8161-D7BDE5289577}" dt="2022-10-11T13:25:31.275" v="0"/>
          <ac:spMkLst>
            <pc:docMk/>
            <pc:sldMk cId="2807958708" sldId="264"/>
            <ac:spMk id="10" creationId="{E8F7BC74-F61B-CC1F-50E2-056AB7FC3701}"/>
          </ac:spMkLst>
        </pc:spChg>
        <pc:cxnChg chg="add mod">
          <ac:chgData name="Rob M. Eckman" userId="0e00f861-2cea-4d5d-9a45-339733c95d64" providerId="ADAL" clId="{A58AF81C-D07E-4081-8161-D7BDE5289577}" dt="2022-10-11T13:25:31.275" v="0"/>
          <ac:cxnSpMkLst>
            <pc:docMk/>
            <pc:sldMk cId="2807958708" sldId="264"/>
            <ac:cxnSpMk id="11" creationId="{FC8DFA34-910E-6BA6-3716-D6A0CD3279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A3FB-3A2A-61E6-8299-8EE17D01A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F06E5-6BC2-7A06-FAC0-F90EAC52D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72ACE-42A5-78DD-AB2E-8264CB8E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C115-245B-10AD-C07A-F131D953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E4E4-6B4B-8AE0-33DD-408D92B2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C47A-5315-C108-92A8-CA81BE6A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469AF-7B79-D633-6FDE-11755BEA9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C2BB-A564-74A8-F47F-62FB7901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3DC3-050B-2B23-072A-37C7BFBE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F64E2-77D6-2033-41C2-48286279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AE086-D09E-7531-7FD3-2421AB42E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BB690-93F8-1615-82AF-06C8133C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8F5E-B823-5262-3764-F68F541A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D504-F882-8A74-64DC-6B4E98BA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3C09-B364-A5F5-7437-73E1CA16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4C48-97D1-8F28-CDF8-EC692D0B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9561-A533-A1D1-DFF9-29DD75DA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D4BA-C7EB-A5DB-0D5F-4AE496E6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85E5-764D-C477-9EA0-2A1E481E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1537-89EA-F96A-CC01-4C4AADFB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D60-A175-366F-F68E-B57C13F3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DBBC-A9A3-9183-33C2-FF9E60D1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7A6D-4AC0-43A3-C43A-E5F5A331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0BE8-E079-29A0-1246-1EAFB80F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ABA0-2FFE-7B70-9E19-959F97F4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30D2-924F-44BF-E09E-DA7AF685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E407C-87BB-6A45-C637-A58C3731B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2B9C7-47B5-C01C-21C5-4F1F96284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F95F3-1A32-63CD-98D7-1F011F71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F573E-1999-A72D-FC1E-8169F783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9B47-44B0-C2EE-AD7D-9665D3AC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DADF-0DCF-0762-84F3-87FD3E9D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5E53-AA6B-1869-B2F4-41746D4D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5E4BE-D049-A097-FF18-EDA78E05D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5648E-9D0E-A767-8D3F-67CC9728A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ACEFB-A615-7605-7414-5F02E337E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0B86F-293F-C7C5-3777-E7114E71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387BB-9ADB-5F9E-9EBD-6E195DFC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7F490-5647-6373-3D77-A21A1566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5918-C2DC-DD9E-CFA9-AD27D78C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157AC-B01B-5746-36D9-1E203641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6D9F-AEFF-41FE-3196-706D1591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F818C-ACD1-3109-A35E-5773EC8D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38141-11DB-B2E2-9B68-7B942BE5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E89DE-1310-B3F2-CB84-63625270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D1A65-B90B-302E-AB75-10A31742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8B3B-34D1-AC73-D001-C36DD90E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7622-64A6-6275-BFFB-B21CE924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687FB-3589-F2A6-4748-0C44E27E3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CF787-B16F-BF7D-0362-BBFFD216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CCF50-4C52-F350-2295-121E315D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188D0-042D-8F54-5E5F-E1613DE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CF07-6881-68C2-858D-6EC8CB67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66988-91AA-64C1-089D-EF1751ABA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C36E8-7B5C-A9D3-CE60-A6C196AB3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00BBC-6ED5-22C9-B0B9-249D7EFD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8073F-B0F4-5DDB-677A-6847D9EA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BC33B-9768-FC47-7985-9DE5CEC1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BEA7A-2694-39B2-CA19-7A6F3CF5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F49FB-314C-5F2F-A651-BDFFF5CC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74C76-C42C-4B9A-8224-0818C6ED6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85AB-77DB-424E-BF6E-0D3BCBA5806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565F-3FB8-80CC-8067-996F5EA3D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3878-7E37-AFF2-7001-08161844E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B111-D4D1-4841-8430-1A0E4EE6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4690AB9-F56B-0106-F923-02BC2C5A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Menu &gt; Configuration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6F554D-E848-8F55-DC93-A795988936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7"/>
          <a:stretch/>
        </p:blipFill>
        <p:spPr>
          <a:xfrm>
            <a:off x="838200" y="1825625"/>
            <a:ext cx="4598224" cy="4572000"/>
          </a:xfrm>
        </p:spPr>
      </p:pic>
      <p:pic>
        <p:nvPicPr>
          <p:cNvPr id="17" name="Content Placeholder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AA0F1A-E902-1BD9-74C8-374D9DE15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9" r="-1"/>
          <a:stretch/>
        </p:blipFill>
        <p:spPr>
          <a:xfrm>
            <a:off x="6760456" y="1825625"/>
            <a:ext cx="4593344" cy="4572000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A5EB62-2F4A-838E-6351-A508720032B3}"/>
              </a:ext>
            </a:extLst>
          </p:cNvPr>
          <p:cNvSpPr/>
          <p:nvPr/>
        </p:nvSpPr>
        <p:spPr>
          <a:xfrm>
            <a:off x="8388220" y="2808514"/>
            <a:ext cx="1362270" cy="204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0871A-D10A-9056-E187-D02AD74F136C}"/>
              </a:ext>
            </a:extLst>
          </p:cNvPr>
          <p:cNvSpPr txBox="1"/>
          <p:nvPr/>
        </p:nvSpPr>
        <p:spPr>
          <a:xfrm>
            <a:off x="7759817" y="1947738"/>
            <a:ext cx="2743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Machine &amp; Boom Specific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E0C67A-CE46-AEB9-6B8C-60C574A7AAF3}"/>
              </a:ext>
            </a:extLst>
          </p:cNvPr>
          <p:cNvCxnSpPr>
            <a:stCxn id="22" idx="2"/>
          </p:cNvCxnSpPr>
          <p:nvPr/>
        </p:nvCxnSpPr>
        <p:spPr>
          <a:xfrm flipH="1">
            <a:off x="9057128" y="2317070"/>
            <a:ext cx="74289" cy="491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6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6BB4-19F9-8458-4C5E-DC1D591A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Navigation &gt; Compass</a:t>
            </a:r>
            <a:br>
              <a:rPr lang="en-US" dirty="0"/>
            </a:br>
            <a:r>
              <a:rPr lang="en-US" dirty="0"/>
              <a:t>Wrench &gt; Navigation &gt; Gyro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BC67E6-E337-4494-4704-7928A17531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7"/>
          <a:stretch/>
        </p:blipFill>
        <p:spPr>
          <a:xfrm>
            <a:off x="838200" y="1690688"/>
            <a:ext cx="4627498" cy="4572000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BCFE59-8ACB-9091-0494-76D871811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7"/>
          <a:stretch/>
        </p:blipFill>
        <p:spPr>
          <a:xfrm>
            <a:off x="6731182" y="1690688"/>
            <a:ext cx="4622618" cy="457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774CA8-BFC4-D9CA-F445-B3B0F2DBF2DA}"/>
              </a:ext>
            </a:extLst>
          </p:cNvPr>
          <p:cNvSpPr/>
          <p:nvPr/>
        </p:nvSpPr>
        <p:spPr>
          <a:xfrm>
            <a:off x="8439325" y="2709644"/>
            <a:ext cx="12583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Enabled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75D98-0DEB-A48A-C3AD-A29832E99EF1}"/>
              </a:ext>
            </a:extLst>
          </p:cNvPr>
          <p:cNvSpPr/>
          <p:nvPr/>
        </p:nvSpPr>
        <p:spPr>
          <a:xfrm>
            <a:off x="8439325" y="3051255"/>
            <a:ext cx="12583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Enabled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8897-1CA6-6553-C20E-7DDCFF90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Boom/Nozzle &gt; Nozzle Bounds</a:t>
            </a:r>
            <a:br>
              <a:rPr lang="en-US" dirty="0"/>
            </a:br>
            <a:r>
              <a:rPr lang="en-US" dirty="0"/>
              <a:t>Wrench &gt; Boom/Nozzle &gt; Nozzle Setup</a:t>
            </a:r>
          </a:p>
        </p:txBody>
      </p:sp>
      <p:pic>
        <p:nvPicPr>
          <p:cNvPr id="24" name="Content Placeholder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A55347-D94A-0F66-8F49-05353EE61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838200" y="1825625"/>
            <a:ext cx="4612861" cy="4572000"/>
          </a:xfrm>
        </p:spPr>
      </p:pic>
      <p:pic>
        <p:nvPicPr>
          <p:cNvPr id="26" name="Content Placeholder 25" descr="Graphical user interface&#10;&#10;Description automatically generated">
            <a:extLst>
              <a:ext uri="{FF2B5EF4-FFF2-40B4-BE49-F238E27FC236}">
                <a16:creationId xmlns:a16="http://schemas.microsoft.com/office/drawing/2014/main" id="{BEC1FA61-F291-8DB4-9C8F-9AFCD7A8CA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/>
          <a:stretch/>
        </p:blipFill>
        <p:spPr>
          <a:xfrm>
            <a:off x="6740941" y="1825625"/>
            <a:ext cx="4607983" cy="4572000"/>
          </a:xfrm>
        </p:spPr>
      </p:pic>
    </p:spTree>
    <p:extLst>
      <p:ext uri="{BB962C8B-B14F-4D97-AF65-F5344CB8AC3E}">
        <p14:creationId xmlns:p14="http://schemas.microsoft.com/office/powerpoint/2010/main" val="3987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280C-4CD1-2662-D49F-2A8985C3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Pressure &gt; Pump Setup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73A8E9-9AA9-4DD3-23F5-731F6D4183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/>
          <a:stretch/>
        </p:blipFill>
        <p:spPr>
          <a:xfrm>
            <a:off x="838200" y="1825625"/>
            <a:ext cx="4587079" cy="4572000"/>
          </a:xfrm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068797-130D-AECA-2AA0-BADC6F7CC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8"/>
          <a:stretch/>
        </p:blipFill>
        <p:spPr>
          <a:xfrm>
            <a:off x="6742595" y="1825625"/>
            <a:ext cx="4611205" cy="4572000"/>
          </a:xfrm>
        </p:spPr>
      </p:pic>
    </p:spTree>
    <p:extLst>
      <p:ext uri="{BB962C8B-B14F-4D97-AF65-F5344CB8AC3E}">
        <p14:creationId xmlns:p14="http://schemas.microsoft.com/office/powerpoint/2010/main" val="8131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657A-94C9-6F91-7196-8D1B916A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Pressure &gt; Sensor Setup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4A15F5-67BA-99F5-7158-5C44AC004B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9"/>
          <a:stretch/>
        </p:blipFill>
        <p:spPr>
          <a:xfrm>
            <a:off x="838200" y="1690688"/>
            <a:ext cx="4626557" cy="4572000"/>
          </a:xfrm>
        </p:spPr>
      </p:pic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C0EFDBFD-253B-56D4-E184-A8FEF1FE5D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6"/>
          <a:stretch/>
        </p:blipFill>
        <p:spPr>
          <a:xfrm>
            <a:off x="6727245" y="1690688"/>
            <a:ext cx="4624364" cy="4572000"/>
          </a:xfrm>
        </p:spPr>
      </p:pic>
    </p:spTree>
    <p:extLst>
      <p:ext uri="{BB962C8B-B14F-4D97-AF65-F5344CB8AC3E}">
        <p14:creationId xmlns:p14="http://schemas.microsoft.com/office/powerpoint/2010/main" val="36037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AD8E-4E1B-3875-8F1A-9C1E7592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Pressure &gt; Control Tuning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4F917B-ADAB-363E-8311-C169C6109E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7"/>
          <a:stretch/>
        </p:blipFill>
        <p:spPr>
          <a:xfrm>
            <a:off x="838200" y="1690688"/>
            <a:ext cx="4598224" cy="4572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93B8D-DEA8-4D79-8CD4-4B7277690E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1D41-016C-084D-5137-18A26DF2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Flow &gt; Flowmeter Setup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96BA24-5E90-0017-13E4-39AD2DBEB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7"/>
          <a:stretch/>
        </p:blipFill>
        <p:spPr>
          <a:xfrm>
            <a:off x="838200" y="1690688"/>
            <a:ext cx="4627498" cy="4572000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46306F-D3C3-662A-A917-419B53F64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7"/>
          <a:stretch/>
        </p:blipFill>
        <p:spPr>
          <a:xfrm>
            <a:off x="6726304" y="1690688"/>
            <a:ext cx="4622618" cy="4572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0ABF1B-91A5-3EFC-62C3-CE1A32C6B301}"/>
              </a:ext>
            </a:extLst>
          </p:cNvPr>
          <p:cNvSpPr/>
          <p:nvPr/>
        </p:nvSpPr>
        <p:spPr>
          <a:xfrm>
            <a:off x="2556589" y="3331029"/>
            <a:ext cx="13622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B633E-EE15-C474-B621-25E9B9F5D056}"/>
              </a:ext>
            </a:extLst>
          </p:cNvPr>
          <p:cNvSpPr txBox="1"/>
          <p:nvPr/>
        </p:nvSpPr>
        <p:spPr>
          <a:xfrm>
            <a:off x="1928186" y="1779787"/>
            <a:ext cx="2743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Machine &amp; Boom Specific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510E07-0657-A123-2CB4-0F802584540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219063" y="2149119"/>
            <a:ext cx="80723" cy="1181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0AF8-A66F-FC57-DBBB-752578C5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Flow &gt; Control Tuning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8D3E33-9083-9DD8-A6BF-99EA8ECAE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7"/>
          <a:stretch/>
        </p:blipFill>
        <p:spPr>
          <a:xfrm>
            <a:off x="838200" y="1690688"/>
            <a:ext cx="4627498" cy="4572000"/>
          </a:xfrm>
        </p:spPr>
      </p:pic>
    </p:spTree>
    <p:extLst>
      <p:ext uri="{BB962C8B-B14F-4D97-AF65-F5344CB8AC3E}">
        <p14:creationId xmlns:p14="http://schemas.microsoft.com/office/powerpoint/2010/main" val="14802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95DC-A703-107D-FD1C-097D8090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Navigation &gt; Vehicle</a:t>
            </a:r>
            <a:br>
              <a:rPr lang="en-US" dirty="0"/>
            </a:br>
            <a:r>
              <a:rPr lang="en-US" dirty="0"/>
              <a:t>Wrench &gt; Navigation &gt; Implement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4F9184-269E-6C01-E099-C1DF56A727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7"/>
          <a:stretch/>
        </p:blipFill>
        <p:spPr>
          <a:xfrm>
            <a:off x="838200" y="1825625"/>
            <a:ext cx="4642133" cy="4572000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7646FD-E906-E653-B30E-FE50B44C3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7"/>
          <a:stretch/>
        </p:blipFill>
        <p:spPr>
          <a:xfrm>
            <a:off x="6711669" y="1920875"/>
            <a:ext cx="4637255" cy="4572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3FE2A-8172-94C1-3F82-E787336A4DC2}"/>
              </a:ext>
            </a:extLst>
          </p:cNvPr>
          <p:cNvSpPr/>
          <p:nvPr/>
        </p:nvSpPr>
        <p:spPr>
          <a:xfrm>
            <a:off x="8388220" y="2808514"/>
            <a:ext cx="1362270" cy="737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2E9F3-3DB5-F5F7-47DB-782F468E257A}"/>
              </a:ext>
            </a:extLst>
          </p:cNvPr>
          <p:cNvSpPr txBox="1"/>
          <p:nvPr/>
        </p:nvSpPr>
        <p:spPr>
          <a:xfrm>
            <a:off x="7759817" y="1947738"/>
            <a:ext cx="2743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Machine &amp; Boom Specific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D836C3-CE86-D270-A4DC-6A1452447949}"/>
              </a:ext>
            </a:extLst>
          </p:cNvPr>
          <p:cNvCxnSpPr>
            <a:stCxn id="10" idx="2"/>
          </p:cNvCxnSpPr>
          <p:nvPr/>
        </p:nvCxnSpPr>
        <p:spPr>
          <a:xfrm flipH="1">
            <a:off x="9057128" y="2317070"/>
            <a:ext cx="74289" cy="491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463F4-19ED-EDBC-EFCF-6A8E7E1BC0D3}"/>
              </a:ext>
            </a:extLst>
          </p:cNvPr>
          <p:cNvSpPr/>
          <p:nvPr/>
        </p:nvSpPr>
        <p:spPr>
          <a:xfrm>
            <a:off x="2576617" y="3778898"/>
            <a:ext cx="13622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98475-EADA-91CD-6167-F2F263BD819B}"/>
              </a:ext>
            </a:extLst>
          </p:cNvPr>
          <p:cNvSpPr txBox="1"/>
          <p:nvPr/>
        </p:nvSpPr>
        <p:spPr>
          <a:xfrm>
            <a:off x="1948214" y="1920875"/>
            <a:ext cx="2743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Machine &amp; Boom Specific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F2654C-1B38-0F4B-EC66-EC6A8EE284A9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flipH="1">
            <a:off x="3257752" y="2290207"/>
            <a:ext cx="62062" cy="788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4C45BB-A0A1-0D9D-3BF4-C100184FBD8E}"/>
              </a:ext>
            </a:extLst>
          </p:cNvPr>
          <p:cNvSpPr/>
          <p:nvPr/>
        </p:nvSpPr>
        <p:spPr>
          <a:xfrm>
            <a:off x="2576617" y="3079102"/>
            <a:ext cx="13622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32B59F-10F8-6231-357B-7D80F870D28B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3257752" y="2290207"/>
            <a:ext cx="62062" cy="1488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7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A753-B9A1-6D6F-5475-6AB329F9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Wrench &gt; Navigation &gt; ISO Look Ahead</a:t>
            </a:r>
            <a:br>
              <a:rPr lang="en-US" dirty="0"/>
            </a:br>
            <a:r>
              <a:rPr lang="en-US" dirty="0"/>
              <a:t>Wrench &gt; Navigation &gt; GPS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3C1092-9FC6-045A-2899-DC1BBE1911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7"/>
          <a:stretch/>
        </p:blipFill>
        <p:spPr>
          <a:xfrm>
            <a:off x="838200" y="1825625"/>
            <a:ext cx="4627498" cy="4572000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0121B6-8434-B280-6A1C-54F7603163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/>
          <a:stretch/>
        </p:blipFill>
        <p:spPr>
          <a:xfrm>
            <a:off x="6745817" y="1825625"/>
            <a:ext cx="4607983" cy="4572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F2B40D-E03E-0703-8E5B-95C595983B2D}"/>
              </a:ext>
            </a:extLst>
          </p:cNvPr>
          <p:cNvSpPr/>
          <p:nvPr/>
        </p:nvSpPr>
        <p:spPr>
          <a:xfrm>
            <a:off x="8388220" y="2808514"/>
            <a:ext cx="1362270" cy="1334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7BC74-F61B-CC1F-50E2-056AB7FC3701}"/>
              </a:ext>
            </a:extLst>
          </p:cNvPr>
          <p:cNvSpPr txBox="1"/>
          <p:nvPr/>
        </p:nvSpPr>
        <p:spPr>
          <a:xfrm>
            <a:off x="7759817" y="1947738"/>
            <a:ext cx="2743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Machine &amp; Boom Specific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8DFA34-910E-6BA6-3716-D6A0CD327981}"/>
              </a:ext>
            </a:extLst>
          </p:cNvPr>
          <p:cNvCxnSpPr>
            <a:stCxn id="10" idx="2"/>
          </p:cNvCxnSpPr>
          <p:nvPr/>
        </p:nvCxnSpPr>
        <p:spPr>
          <a:xfrm flipH="1">
            <a:off x="9057128" y="2317070"/>
            <a:ext cx="74289" cy="491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5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109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Wrench &gt; Menu &gt; Configuration</vt:lpstr>
      <vt:lpstr>Wrench &gt; Boom/Nozzle &gt; Nozzle Bounds Wrench &gt; Boom/Nozzle &gt; Nozzle Setup</vt:lpstr>
      <vt:lpstr>Wrench &gt; Pressure &gt; Pump Setup</vt:lpstr>
      <vt:lpstr>Wrench &gt; Pressure &gt; Sensor Setup</vt:lpstr>
      <vt:lpstr>Wrench &gt; Pressure &gt; Control Tuning</vt:lpstr>
      <vt:lpstr>Wrench &gt; Flow &gt; Flowmeter Setup</vt:lpstr>
      <vt:lpstr>Wrench &gt; Flow &gt; Control Tuning</vt:lpstr>
      <vt:lpstr>Wrench &gt; Navigation &gt; Vehicle Wrench &gt; Navigation &gt; Implement</vt:lpstr>
      <vt:lpstr>Wrench &gt; Navigation &gt; ISO Look Ahead Wrench &gt; Navigation &gt; GPS</vt:lpstr>
      <vt:lpstr>Wrench &gt; Navigation &gt; Compass Wrench &gt; Navigation &gt; Gyro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Wrench &gt; Menu &gt; Configuration</dc:title>
  <dc:creator>Rob M. Eckman</dc:creator>
  <cp:lastModifiedBy>Rob M. Eckman</cp:lastModifiedBy>
  <cp:revision>1</cp:revision>
  <dcterms:created xsi:type="dcterms:W3CDTF">2022-10-11T12:55:55Z</dcterms:created>
  <dcterms:modified xsi:type="dcterms:W3CDTF">2022-10-31T13:47:07Z</dcterms:modified>
</cp:coreProperties>
</file>